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68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257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95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02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15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64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45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5967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803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24291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0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7.png"/><Relationship Id="rId5" Type="http://schemas.microsoft.com/office/2007/relationships/hdphoto" Target="../media/hdphoto4.wdp"/><Relationship Id="rId6" Type="http://schemas.openxmlformats.org/officeDocument/2006/relationships/image" Target="../media/image8.png"/><Relationship Id="rId7" Type="http://schemas.microsoft.com/office/2007/relationships/hdphoto" Target="../media/hdphoto5.wdp"/><Relationship Id="rId8" Type="http://schemas.openxmlformats.org/officeDocument/2006/relationships/image" Target="../media/image4.png"/><Relationship Id="rId9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标题 1"/>
          <p:cNvSpPr>
            <a:spLocks noGrp="1"/>
          </p:cNvSpPr>
          <p:nvPr>
            <p:ph type="ctrTitle"/>
          </p:nvPr>
        </p:nvSpPr>
        <p:spPr>
          <a:xfrm>
            <a:off x="685800" y="793206"/>
            <a:ext cx="4786313" cy="110172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Calibri" charset="0"/>
                <a:ea typeface="宋体" charset="0"/>
              </a:rPr>
              <a:t>白内障超声乳化手术</a:t>
            </a:r>
            <a:r>
              <a:rPr lang="en-US" altLang="zh-CN" dirty="0" smtClean="0">
                <a:latin typeface="Calibri" charset="0"/>
                <a:ea typeface="宋体" charset="0"/>
              </a:rPr>
              <a:t/>
            </a:r>
            <a:br>
              <a:rPr lang="en-US" altLang="zh-CN" dirty="0" smtClean="0">
                <a:latin typeface="Calibri" charset="0"/>
                <a:ea typeface="宋体" charset="0"/>
              </a:rPr>
            </a:br>
            <a:r>
              <a:rPr lang="zh-CN" altLang="en-US" dirty="0" smtClean="0"/>
              <a:t>手术技巧与训练</a:t>
            </a:r>
            <a:endParaRPr lang="zh-CN" altLang="en-US" dirty="0">
              <a:latin typeface="Calibri" charset="0"/>
              <a:ea typeface="宋体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954793" y="2075470"/>
            <a:ext cx="4517320" cy="3567266"/>
            <a:chOff x="221815" y="282238"/>
            <a:chExt cx="8756553" cy="6713228"/>
          </a:xfrm>
        </p:grpSpPr>
        <p:grpSp>
          <p:nvGrpSpPr>
            <p:cNvPr id="15" name="组 14"/>
            <p:cNvGrpSpPr/>
            <p:nvPr/>
          </p:nvGrpSpPr>
          <p:grpSpPr>
            <a:xfrm>
              <a:off x="221815" y="282238"/>
              <a:ext cx="8756553" cy="6151236"/>
              <a:chOff x="221815" y="282238"/>
              <a:chExt cx="8756553" cy="6151236"/>
            </a:xfrm>
          </p:grpSpPr>
          <p:pic>
            <p:nvPicPr>
              <p:cNvPr id="20" name="图片 19" descr="20150826_162150000_iO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21" name="图片 20" descr="开睑器t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16" name="图片 15" descr="chopper近w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78" b="94165" l="9975" r="89994">
                          <a14:foregroundMark x1="56883" y1="45178" x2="56883" y2="45178"/>
                          <a14:foregroundMark x1="53282" y1="51812" x2="32282" y2="84674"/>
                          <a14:foregroundMark x1="43786" y1="81849" x2="41491" y2="89097"/>
                          <a14:foregroundMark x1="32632" y1="85319" x2="43786" y2="89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28" r="25754"/>
            <a:stretch/>
          </p:blipFill>
          <p:spPr>
            <a:xfrm rot="925576">
              <a:off x="1526622" y="2033322"/>
              <a:ext cx="2320296" cy="4962144"/>
            </a:xfrm>
            <a:prstGeom prst="rect">
              <a:avLst/>
            </a:prstGeom>
          </p:spPr>
        </p:pic>
        <p:pic>
          <p:nvPicPr>
            <p:cNvPr id="17" name="图片 16" descr="phacow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48" b="89965" l="2343" r="90000">
                          <a14:foregroundMark x1="6498" y1="45329" x2="6498" y2="45329"/>
                          <a14:foregroundMark x1="10169" y1="41176" x2="10169" y2="41176"/>
                          <a14:foregroundMark x1="6836" y1="51298" x2="75531" y2="45934"/>
                          <a14:foregroundMark x1="8671" y1="37543" x2="7995" y2="512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23974">
              <a:off x="3414863" y="4084335"/>
              <a:ext cx="2781053" cy="776545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 rot="19630053">
              <a:off x="4351287" y="40904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3081500">
              <a:off x="3084924" y="4141919"/>
              <a:ext cx="279750" cy="155753"/>
            </a:xfrm>
            <a:prstGeom prst="rect">
              <a:avLst/>
            </a:prstGeom>
            <a:solidFill>
              <a:srgbClr val="BFBFBF">
                <a:alpha val="59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3" descr="vlcsnap-2015-08-24-03h45m51s7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" b="2967"/>
          <a:stretch>
            <a:fillRect/>
          </a:stretch>
        </p:blipFill>
        <p:spPr bwMode="auto">
          <a:xfrm>
            <a:off x="1136985" y="1745047"/>
            <a:ext cx="3509602" cy="225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41054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面向对象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184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 descr="3.2刀w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51" b="93529" l="6000" r="90000">
                        <a14:foregroundMark x1="14138" y1="27187" x2="13862" y2="85936"/>
                        <a14:foregroundMark x1="16172" y1="19884" x2="16172" y2="28416"/>
                        <a14:foregroundMark x1="12966" y1="69848" x2="15310" y2="70607"/>
                        <a14:foregroundMark x1="15103" y1="65365" x2="15103" y2="65365"/>
                        <a14:foregroundMark x1="15103" y1="61388" x2="15103" y2="61388"/>
                        <a14:foregroundMark x1="10586" y1="87021" x2="17690" y2="87274"/>
                        <a14:foregroundMark x1="17690" y1="81779" x2="17448" y2="85286"/>
                        <a14:foregroundMark x1="10586" y1="89262" x2="18655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90"/>
          <a:stretch/>
        </p:blipFill>
        <p:spPr>
          <a:xfrm>
            <a:off x="406334" y="1681597"/>
            <a:ext cx="485502" cy="1659116"/>
          </a:xfrm>
          <a:prstGeom prst="rect">
            <a:avLst/>
          </a:prstGeom>
        </p:spPr>
      </p:pic>
      <p:pic>
        <p:nvPicPr>
          <p:cNvPr id="9" name="图片 8" descr="15度刀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6" l="9857" r="89905">
                        <a14:foregroundMark x1="51781" y1="17203" x2="48575" y2="83937"/>
                        <a14:foregroundMark x1="37055" y1="88799" x2="59976" y2="8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87" y="1552034"/>
            <a:ext cx="505053" cy="1788679"/>
          </a:xfrm>
          <a:prstGeom prst="rect">
            <a:avLst/>
          </a:prstGeom>
        </p:spPr>
      </p:pic>
      <p:pic>
        <p:nvPicPr>
          <p:cNvPr id="11" name="图片 10" descr="板层刀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308" l="2065" r="27446">
                        <a14:foregroundMark x1="13882" y1="21765" x2="14549" y2="71334"/>
                        <a14:foregroundMark x1="13469" y1="11911" x2="14771" y2="19011"/>
                        <a14:foregroundMark x1="11690" y1="72926" x2="16963" y2="89383"/>
                        <a14:foregroundMark x1="11055" y1="90080" x2="17186" y2="9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82"/>
          <a:stretch/>
        </p:blipFill>
        <p:spPr>
          <a:xfrm>
            <a:off x="2858776" y="1532840"/>
            <a:ext cx="510167" cy="1807873"/>
          </a:xfrm>
          <a:prstGeom prst="rect">
            <a:avLst/>
          </a:prstGeom>
        </p:spPr>
      </p:pic>
      <p:pic>
        <p:nvPicPr>
          <p:cNvPr id="13" name="图片 12" descr="phacow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48" b="89965" l="2343" r="90000">
                        <a14:foregroundMark x1="6498" y1="45329" x2="6498" y2="45329"/>
                        <a14:foregroundMark x1="10169" y1="41176" x2="10169" y2="41176"/>
                        <a14:foregroundMark x1="6836" y1="51298" x2="75531" y2="45934"/>
                        <a14:foregroundMark x1="8671" y1="37543" x2="7995" y2="5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48" y="3937297"/>
            <a:ext cx="3485943" cy="9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WP_20150802_16_58_34_Pr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8" r="6208"/>
          <a:stretch>
            <a:fillRect/>
          </a:stretch>
        </p:blipFill>
        <p:spPr>
          <a:xfrm>
            <a:off x="292100" y="1256503"/>
            <a:ext cx="2918948" cy="1872075"/>
          </a:xfrm>
        </p:spPr>
      </p:pic>
    </p:spTree>
    <p:extLst>
      <p:ext uri="{BB962C8B-B14F-4D97-AF65-F5344CB8AC3E}">
        <p14:creationId xmlns:p14="http://schemas.microsoft.com/office/powerpoint/2010/main" val="61796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 descr="vlcsnap-2015-08-24-03h45m51s7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" b="2967"/>
          <a:stretch>
            <a:fillRect/>
          </a:stretch>
        </p:blipFill>
        <p:spPr>
          <a:xfrm>
            <a:off x="2510198" y="2622733"/>
            <a:ext cx="3509602" cy="2250892"/>
          </a:xfrm>
        </p:spPr>
      </p:pic>
    </p:spTree>
    <p:extLst>
      <p:ext uri="{BB962C8B-B14F-4D97-AF65-F5344CB8AC3E}">
        <p14:creationId xmlns:p14="http://schemas.microsoft.com/office/powerpoint/2010/main" val="3644764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69748" y="2199378"/>
            <a:ext cx="2240506" cy="165211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763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进宝视力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00" y="1425575"/>
            <a:ext cx="5727700" cy="3222625"/>
          </a:xfrm>
        </p:spPr>
      </p:pic>
    </p:spTree>
    <p:extLst>
      <p:ext uri="{BB962C8B-B14F-4D97-AF65-F5344CB8AC3E}">
        <p14:creationId xmlns:p14="http://schemas.microsoft.com/office/powerpoint/2010/main" val="250325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8021324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41</TotalTime>
  <Words>3</Words>
  <Application>Microsoft Macintosh PowerPoint</Application>
  <PresentationFormat>全屏显示(16:9)</PresentationFormat>
  <Paragraphs>2</Paragraphs>
  <Slides>9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宽屏公开课演讲</vt:lpstr>
      <vt:lpstr>白内障超声乳化手术 手术技巧与训练</vt:lpstr>
      <vt:lpstr>PowerPoint 演示文稿</vt:lpstr>
      <vt:lpstr>面向对象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Goldengrape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Grape Golden</cp:lastModifiedBy>
  <cp:revision>12</cp:revision>
  <dcterms:created xsi:type="dcterms:W3CDTF">2015-08-23T19:17:07Z</dcterms:created>
  <dcterms:modified xsi:type="dcterms:W3CDTF">2015-08-27T03:09:18Z</dcterms:modified>
</cp:coreProperties>
</file>